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65" d="100"/>
          <a:sy n="65" d="100"/>
        </p:scale>
        <p:origin x="208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23:26.1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FFDF9-FF04-4FF8-B5A2-AFA3E75A2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735865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Academic Dashboard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76A732-AADC-2670-D9C4-20FFB7A512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5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D6A4-DFFB-4971-B53C-3467E7B8A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175" y="295422"/>
            <a:ext cx="10018713" cy="1505243"/>
          </a:xfrm>
        </p:spPr>
        <p:txBody>
          <a:bodyPr/>
          <a:lstStyle/>
          <a:p>
            <a:r>
              <a:rPr lang="en-US" dirty="0"/>
              <a:t>What is Academic Dashboard?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4003A-186F-401D-B734-682F8FA6D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363" y="1434906"/>
            <a:ext cx="10869637" cy="39554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Authentication &amp; Authorization: Secure access, user privacy, seamless logout</a:t>
            </a:r>
          </a:p>
          <a:p>
            <a:r>
              <a:rPr lang="en-US" dirty="0"/>
              <a:t>Performance Analysis: Student comparison, improvement tracking</a:t>
            </a:r>
          </a:p>
          <a:p>
            <a:r>
              <a:rPr lang="en-US" dirty="0"/>
              <a:t>Digital Course Dashboard: Visual course structure, flexible curriculum management</a:t>
            </a:r>
          </a:p>
          <a:p>
            <a:r>
              <a:rPr lang="en-US" dirty="0"/>
              <a:t>Student Performance Table: Comprehensive student view, performance monitoring.</a:t>
            </a:r>
          </a:p>
          <a:p>
            <a:r>
              <a:rPr lang="en-US" dirty="0"/>
              <a:t>Reminders &amp; Communication: One-click reminders, customized communication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5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FE96-7EC5-4B03-B8AC-49C9AEFBC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8" y="-295421"/>
            <a:ext cx="10018713" cy="1752599"/>
          </a:xfrm>
        </p:spPr>
        <p:txBody>
          <a:bodyPr/>
          <a:lstStyle/>
          <a:p>
            <a:r>
              <a:rPr lang="en-US" dirty="0"/>
              <a:t>Login and Forget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A1A17-1533-DBFB-C6DB-EF0FA5939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07" t="13718" r="12330" b="42548"/>
          <a:stretch/>
        </p:blipFill>
        <p:spPr>
          <a:xfrm>
            <a:off x="2372668" y="1171904"/>
            <a:ext cx="7446661" cy="27116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A27E1-CB7B-588D-6846-7497453D5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6" t="14064" r="12779" b="52616"/>
          <a:stretch/>
        </p:blipFill>
        <p:spPr>
          <a:xfrm>
            <a:off x="2070163" y="4330261"/>
            <a:ext cx="8051673" cy="22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B1D0-C59E-49B0-BEEC-6087BE72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2" y="-482161"/>
            <a:ext cx="10018713" cy="1752599"/>
          </a:xfrm>
        </p:spPr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2D06097-36B2-18D2-5682-8925323EB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810" r="1199"/>
          <a:stretch/>
        </p:blipFill>
        <p:spPr>
          <a:xfrm>
            <a:off x="0" y="726322"/>
            <a:ext cx="12192000" cy="6257802"/>
          </a:xfrm>
        </p:spPr>
      </p:pic>
    </p:spTree>
    <p:extLst>
      <p:ext uri="{BB962C8B-B14F-4D97-AF65-F5344CB8AC3E}">
        <p14:creationId xmlns:p14="http://schemas.microsoft.com/office/powerpoint/2010/main" val="4218941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F2AB4B-9CF5-EC72-73C8-CE9E9176A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32"/>
          <a:stretch/>
        </p:blipFill>
        <p:spPr>
          <a:xfrm>
            <a:off x="3080251" y="725215"/>
            <a:ext cx="9111749" cy="61327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8ADC9-45B9-5E73-45A8-6DC9988F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800" y="-467103"/>
            <a:ext cx="10018713" cy="1752599"/>
          </a:xfrm>
        </p:spPr>
        <p:txBody>
          <a:bodyPr/>
          <a:lstStyle/>
          <a:p>
            <a:r>
              <a:rPr lang="en-US" dirty="0"/>
              <a:t>Courses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954A7-B170-3C2C-3CDE-B8D005C97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93" t="9425" r="32214"/>
          <a:stretch/>
        </p:blipFill>
        <p:spPr>
          <a:xfrm>
            <a:off x="-1" y="725214"/>
            <a:ext cx="3080251" cy="48291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550E77D-50D9-663C-D4E0-5C01FDC8010A}"/>
                  </a:ext>
                </a:extLst>
              </p14:cNvPr>
              <p14:cNvContentPartPr/>
              <p14:nvPr/>
            </p14:nvContentPartPr>
            <p14:xfrm>
              <a:off x="2975520" y="2779808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550E77D-50D9-663C-D4E0-5C01FDC801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9400" y="2773688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A7421F60-63E0-605E-D9A7-D907F2126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454" t="12549" r="32522" b="60623"/>
          <a:stretch/>
        </p:blipFill>
        <p:spPr>
          <a:xfrm>
            <a:off x="-1441" y="5554717"/>
            <a:ext cx="3080251" cy="130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9480-D48C-4326-8104-54B9EFBD0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92" y="-351693"/>
            <a:ext cx="10018713" cy="1752599"/>
          </a:xfrm>
        </p:spPr>
        <p:txBody>
          <a:bodyPr/>
          <a:lstStyle/>
          <a:p>
            <a:r>
              <a:rPr lang="en-US" dirty="0"/>
              <a:t>Students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A2D7B-5621-FBF4-D1D1-00D680AFE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28" t="10248" r="2001"/>
          <a:stretch/>
        </p:blipFill>
        <p:spPr>
          <a:xfrm>
            <a:off x="4614040" y="893379"/>
            <a:ext cx="7576449" cy="596462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9F70AE-B94B-706D-EFD9-7B7CB82F9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76" t="9073" r="21840"/>
          <a:stretch/>
        </p:blipFill>
        <p:spPr>
          <a:xfrm>
            <a:off x="0" y="893378"/>
            <a:ext cx="4614040" cy="596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1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873B-FA5E-4586-A459-A99D9A1E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-386108"/>
            <a:ext cx="10018713" cy="1752599"/>
          </a:xfrm>
        </p:spPr>
        <p:txBody>
          <a:bodyPr/>
          <a:lstStyle/>
          <a:p>
            <a:r>
              <a:rPr lang="en-US" dirty="0"/>
              <a:t>Students Update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7DFF02-3089-3D3B-CE81-60E6285DC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66" t="12531" r="21573" b="2019"/>
          <a:stretch/>
        </p:blipFill>
        <p:spPr>
          <a:xfrm>
            <a:off x="0" y="1008993"/>
            <a:ext cx="6716110" cy="584900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66602D-C74B-8F47-B789-FD58CD564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48" t="12191" r="32664" b="60115"/>
          <a:stretch/>
        </p:blipFill>
        <p:spPr>
          <a:xfrm>
            <a:off x="6716110" y="1008992"/>
            <a:ext cx="5475890" cy="3004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A336E1-B2B2-084B-1ABB-E32280A3ED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0" t="12766" r="32522" b="51156"/>
          <a:stretch/>
        </p:blipFill>
        <p:spPr>
          <a:xfrm>
            <a:off x="6716110" y="4012995"/>
            <a:ext cx="5475890" cy="28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5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9375-39A5-44BA-9032-ACA69389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675" y="-568649"/>
            <a:ext cx="10018713" cy="1752599"/>
          </a:xfrm>
        </p:spPr>
        <p:txBody>
          <a:bodyPr/>
          <a:lstStyle/>
          <a:p>
            <a:r>
              <a:rPr lang="en-US" dirty="0"/>
              <a:t>Backlog and Minor Courses Mail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32C676-BBD5-D661-A6A7-9967F9760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04" b="45080"/>
          <a:stretch/>
        </p:blipFill>
        <p:spPr>
          <a:xfrm>
            <a:off x="-1" y="735724"/>
            <a:ext cx="12192001" cy="327922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0C979A-BA82-E8C1-3AC9-21A0038F9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80" t="12333" r="32738" b="53265"/>
          <a:stretch/>
        </p:blipFill>
        <p:spPr>
          <a:xfrm>
            <a:off x="73572" y="4015135"/>
            <a:ext cx="6022428" cy="28428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0AB0B-7832-F465-20B3-E4DE38822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39" t="12549" r="32811" b="53266"/>
          <a:stretch/>
        </p:blipFill>
        <p:spPr>
          <a:xfrm>
            <a:off x="6096000" y="4014952"/>
            <a:ext cx="6095999" cy="283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5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C423-0A7F-4780-A93F-F7EA5760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103" y="304799"/>
            <a:ext cx="10018713" cy="721913"/>
          </a:xfrm>
        </p:spPr>
        <p:txBody>
          <a:bodyPr>
            <a:normAutofit fontScale="90000"/>
          </a:bodyPr>
          <a:lstStyle/>
          <a:p>
            <a:r>
              <a:rPr lang="en-US" sz="50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6E23D-BB3B-4454-9291-E9C7EF09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120" y="3086093"/>
            <a:ext cx="10018713" cy="30347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Integrated features offer a seamless educational experience, promoting student success and institutional effectiveness.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28C23-BC5F-4F69-ACFE-BE4DECDF2C94}"/>
              </a:ext>
            </a:extLst>
          </p:cNvPr>
          <p:cNvSpPr txBox="1"/>
          <p:nvPr/>
        </p:nvSpPr>
        <p:spPr>
          <a:xfrm>
            <a:off x="4819609" y="5819349"/>
            <a:ext cx="33481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Thank  You!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7FC71A-3ED2-D0BA-89F8-71FDA31884B6}"/>
              </a:ext>
            </a:extLst>
          </p:cNvPr>
          <p:cNvSpPr txBox="1">
            <a:spLocks/>
          </p:cNvSpPr>
          <p:nvPr/>
        </p:nvSpPr>
        <p:spPr>
          <a:xfrm>
            <a:off x="1476102" y="3530870"/>
            <a:ext cx="10018713" cy="72191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000" dirty="0"/>
              <a:t>Conclusion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C88CBB-CC7C-8056-833E-7E23C627CE1C}"/>
              </a:ext>
            </a:extLst>
          </p:cNvPr>
          <p:cNvSpPr txBox="1">
            <a:spLocks/>
          </p:cNvSpPr>
          <p:nvPr/>
        </p:nvSpPr>
        <p:spPr>
          <a:xfrm>
            <a:off x="1516469" y="3047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3B9FA7-865F-E53A-691E-17EF3395F025}"/>
              </a:ext>
            </a:extLst>
          </p:cNvPr>
          <p:cNvSpPr txBox="1">
            <a:spLocks/>
          </p:cNvSpPr>
          <p:nvPr/>
        </p:nvSpPr>
        <p:spPr>
          <a:xfrm>
            <a:off x="1462818" y="355734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 Increases focus on weak students</a:t>
            </a:r>
          </a:p>
          <a:p>
            <a:pPr algn="ctr"/>
            <a:r>
              <a:rPr lang="en-US" dirty="0"/>
              <a:t>Streamlines administrative processes for efficiency</a:t>
            </a:r>
          </a:p>
          <a:p>
            <a:pPr algn="ctr"/>
            <a:r>
              <a:rPr lang="en-US" dirty="0"/>
              <a:t>Promotes academic excellence and student success</a:t>
            </a:r>
          </a:p>
        </p:txBody>
      </p:sp>
    </p:spTree>
    <p:extLst>
      <p:ext uri="{BB962C8B-B14F-4D97-AF65-F5344CB8AC3E}">
        <p14:creationId xmlns:p14="http://schemas.microsoft.com/office/powerpoint/2010/main" val="1874321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563</TotalTime>
  <Words>109</Words>
  <Application>Microsoft Macintosh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Parallax</vt:lpstr>
      <vt:lpstr>Academic Dashboard</vt:lpstr>
      <vt:lpstr>What is Academic Dashboard?</vt:lpstr>
      <vt:lpstr>Login and Forget Password</vt:lpstr>
      <vt:lpstr>Dashboard</vt:lpstr>
      <vt:lpstr>Courses</vt:lpstr>
      <vt:lpstr>Students</vt:lpstr>
      <vt:lpstr>Students Update</vt:lpstr>
      <vt:lpstr>Backlog and Minor Courses Mail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Adarsh Anand</dc:creator>
  <cp:lastModifiedBy>Adarsh Anand</cp:lastModifiedBy>
  <cp:revision>14</cp:revision>
  <dcterms:created xsi:type="dcterms:W3CDTF">2023-11-28T10:41:22Z</dcterms:created>
  <dcterms:modified xsi:type="dcterms:W3CDTF">2024-05-12T16:36:53Z</dcterms:modified>
</cp:coreProperties>
</file>